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41193-368A-4BDB-8BC2-DF26C214B45B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982F-3C08-4820-9DE4-54D8651E11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746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41193-368A-4BDB-8BC2-DF26C214B45B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982F-3C08-4820-9DE4-54D8651E11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76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41193-368A-4BDB-8BC2-DF26C214B45B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982F-3C08-4820-9DE4-54D8651E11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8191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41193-368A-4BDB-8BC2-DF26C214B45B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982F-3C08-4820-9DE4-54D8651E11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050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41193-368A-4BDB-8BC2-DF26C214B45B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982F-3C08-4820-9DE4-54D8651E11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100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41193-368A-4BDB-8BC2-DF26C214B45B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982F-3C08-4820-9DE4-54D8651E11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836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41193-368A-4BDB-8BC2-DF26C214B45B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982F-3C08-4820-9DE4-54D8651E11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96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41193-368A-4BDB-8BC2-DF26C214B45B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982F-3C08-4820-9DE4-54D8651E11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953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41193-368A-4BDB-8BC2-DF26C214B45B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982F-3C08-4820-9DE4-54D8651E11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639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41193-368A-4BDB-8BC2-DF26C214B45B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982F-3C08-4820-9DE4-54D8651E11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776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41193-368A-4BDB-8BC2-DF26C214B45B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982F-3C08-4820-9DE4-54D8651E11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856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641193-368A-4BDB-8BC2-DF26C214B45B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982F-3C08-4820-9DE4-54D8651E11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929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трелка вниз 4"/>
          <p:cNvSpPr/>
          <p:nvPr/>
        </p:nvSpPr>
        <p:spPr>
          <a:xfrm>
            <a:off x="7308304" y="5157192"/>
            <a:ext cx="432048" cy="57606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696022" y="3717031"/>
            <a:ext cx="24482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Первый вход осуществляется по коду полученному от преподавателя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410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82" y="0"/>
            <a:ext cx="37338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76056" y="764704"/>
            <a:ext cx="38150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Так выглядит приглашение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 rot="5400000">
            <a:off x="4355976" y="786681"/>
            <a:ext cx="432048" cy="45226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679" y="2708920"/>
            <a:ext cx="6889805" cy="3873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7496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04248" y="1227906"/>
            <a:ext cx="201622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Попав в личный кабинет Вы устанавливаете свою почту и пароль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5" name="Стрелка вправо 4"/>
          <p:cNvSpPr/>
          <p:nvPr/>
        </p:nvSpPr>
        <p:spPr>
          <a:xfrm rot="8714602">
            <a:off x="5148064" y="2132856"/>
            <a:ext cx="1296144" cy="43204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533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963"/>
            <a:ext cx="9036567" cy="601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3284984"/>
            <a:ext cx="4176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Здесь будут отображаться задания выданные Вам учителями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7236296" y="1124744"/>
            <a:ext cx="1152128" cy="43204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228184" y="1107767"/>
            <a:ext cx="8707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Меню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896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1"/>
            <a:ext cx="8950942" cy="6453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вал 4"/>
          <p:cNvSpPr/>
          <p:nvPr/>
        </p:nvSpPr>
        <p:spPr>
          <a:xfrm>
            <a:off x="6012160" y="1700808"/>
            <a:ext cx="1800200" cy="576064"/>
          </a:xfrm>
          <a:prstGeom prst="ellipse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483768" y="1700808"/>
            <a:ext cx="259228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Перейдя в уроки, можно самостоятельно выбрать предмет и тему для самостоятельного разбора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199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" y="116632"/>
            <a:ext cx="9139420" cy="6731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19860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42</Words>
  <Application>Microsoft Office PowerPoint</Application>
  <PresentationFormat>Экран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2020-03-26T09:12:12Z</dcterms:created>
  <dcterms:modified xsi:type="dcterms:W3CDTF">2020-03-26T09:46:39Z</dcterms:modified>
</cp:coreProperties>
</file>